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301860" y="4239664"/>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b="1" dirty="0">
                <a:solidFill>
                  <a:schemeClr val="bg1"/>
                </a:solidFill>
              </a:rPr>
              <a:t>Name:                  </a:t>
            </a:r>
            <a:r>
              <a:rPr lang="en-IN" sz="1100" b="1" dirty="0">
                <a:solidFill>
                  <a:schemeClr val="bg1"/>
                </a:solidFill>
              </a:rPr>
              <a:t>  </a:t>
            </a:r>
            <a:r>
              <a:rPr lang="en-US" sz="1100" b="1" dirty="0">
                <a:solidFill>
                  <a:schemeClr val="bg1"/>
                </a:solidFill>
              </a:rPr>
              <a:t>JOTHIKA S</a:t>
            </a:r>
          </a:p>
          <a:p>
            <a:pPr marR="0" lvl="0" rtl="0">
              <a:lnSpc>
                <a:spcPct val="100000"/>
              </a:lnSpc>
              <a:spcBef>
                <a:spcPts val="0"/>
              </a:spcBef>
              <a:spcAft>
                <a:spcPts val="200"/>
              </a:spcAft>
            </a:pPr>
            <a:r>
              <a:rPr lang="en-US" sz="1100" b="1" i="0" u="none" strike="noStrike" cap="none" dirty="0">
                <a:solidFill>
                  <a:schemeClr val="bg1"/>
                </a:solidFill>
                <a:latin typeface="Arial"/>
                <a:ea typeface="Arial"/>
                <a:cs typeface="Arial"/>
                <a:sym typeface="Arial"/>
              </a:rPr>
              <a:t>NM Id:                    au617</a:t>
            </a:r>
            <a:r>
              <a:rPr lang="en-IN" sz="1100" b="1" dirty="0">
                <a:solidFill>
                  <a:schemeClr val="bg1"/>
                </a:solidFill>
              </a:rPr>
              <a:t>72111043</a:t>
            </a:r>
            <a:endParaRPr lang="en-US" sz="1100" b="1"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b="1" dirty="0">
                <a:solidFill>
                  <a:schemeClr val="bg1"/>
                </a:solidFill>
              </a:rPr>
              <a:t>College Name:      GOVERNMENT COLLEGE OF ENGINEERING, SALEM</a:t>
            </a:r>
            <a:endParaRPr lang="en-US" sz="1100" b="1"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a:blip r:embed="rId3"/>
          <a:srcRect l="4366" r="4366"/>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WhatsApp Video 2024-04-19 at 19.23.17_0a7aabfa">
            <a:hlinkClick r:id="" action="ppaction://media"/>
            <a:extLst>
              <a:ext uri="{FF2B5EF4-FFF2-40B4-BE49-F238E27FC236}">
                <a16:creationId xmlns:a16="http://schemas.microsoft.com/office/drawing/2014/main" id="{34C240BD-494E-E9B7-0F01-15A745F800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00" t="-1725" r="5710" b="10375"/>
          <a:stretch/>
        </p:blipFill>
        <p:spPr>
          <a:xfrm>
            <a:off x="1450949" y="895266"/>
            <a:ext cx="5629984" cy="314774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583</TotalTime>
  <Words>919</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Guest User</cp:lastModifiedBy>
  <cp:revision>164</cp:revision>
  <dcterms:modified xsi:type="dcterms:W3CDTF">2024-04-19T14:14:14Z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